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5794"/>
  </p:normalViewPr>
  <p:slideViewPr>
    <p:cSldViewPr snapToGrid="0" snapToObjects="1">
      <p:cViewPr varScale="1">
        <p:scale>
          <a:sx n="90" d="100"/>
          <a:sy n="90" d="100"/>
        </p:scale>
        <p:origin x="232" y="6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722A21-E652-3C40-8349-665E8BB847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C848D6-01EB-B842-A54C-E5F99E9BBF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CFF394-F00C-9846-A352-E0F3AE21D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D4381-818F-4D40-A722-668721929F4B}" type="datetimeFigureOut">
              <a:rPr lang="en-US" smtClean="0"/>
              <a:t>9/5/20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72C068-53D4-BA4A-9662-28BC32ADB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535B39-A454-EE40-8378-C4F5F8EF5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B121C-D05F-2E45-9C49-73FC8C686D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062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9863CB-216A-A94D-A005-7B3936302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0089D2-9E6B-944F-86D3-6FB1B9630E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F32294-DACE-7C48-ADD5-203140B2BD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D4381-818F-4D40-A722-668721929F4B}" type="datetimeFigureOut">
              <a:rPr lang="en-US" smtClean="0"/>
              <a:t>9/5/20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7C93EC-44C8-B149-9812-5449E9229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E6EBD6-9285-6346-819F-57F97D46B1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B121C-D05F-2E45-9C49-73FC8C686D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695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C08BB6A-454E-294D-A741-91024A7847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6FE6BB-A2C1-AE4C-B9D3-8FB1D175E1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F4BCFD-BBAE-2B4E-B531-F7BD3E4711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D4381-818F-4D40-A722-668721929F4B}" type="datetimeFigureOut">
              <a:rPr lang="en-US" smtClean="0"/>
              <a:t>9/5/20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0A01F8-5BE1-B14A-B3BF-F47CB24EC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8887CB-6A54-9746-901F-F61A425A1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B121C-D05F-2E45-9C49-73FC8C686D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872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A69E3-54CD-5145-B155-4DBD6FE8F0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5C5F7D-B864-8743-B5D4-E59740A236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01C09F-609B-FA40-9DF7-2E42FA75C6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D4381-818F-4D40-A722-668721929F4B}" type="datetimeFigureOut">
              <a:rPr lang="en-US" smtClean="0"/>
              <a:t>9/5/20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925559-F53A-EE40-A737-F1AC634771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B98E0A-A3FA-8645-8111-BA284CAAF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B121C-D05F-2E45-9C49-73FC8C686D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139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4F85C1-2A5A-554B-963A-40CEBDD6C5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CA955D-14E8-6B4D-8610-D03BF1152C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7A575E-EFD6-9242-8843-4092A8665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D4381-818F-4D40-A722-668721929F4B}" type="datetimeFigureOut">
              <a:rPr lang="en-US" smtClean="0"/>
              <a:t>9/5/20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FCE8F4-6A4B-E745-9A29-115D3D472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924606-45D9-E24A-B57F-3FC0F8F4A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B121C-D05F-2E45-9C49-73FC8C686D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536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ACC168-DB56-2A44-8A9A-A42149ED8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CBB32A-1EAB-C645-957B-B774F9B7D4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1673B2-C5D3-4840-9DB9-64231E0BEB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E9C170-ADC3-624F-B662-FD89BD0E2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D4381-818F-4D40-A722-668721929F4B}" type="datetimeFigureOut">
              <a:rPr lang="en-US" smtClean="0"/>
              <a:t>9/5/20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EFAF61-5841-CB4F-B153-174BD0BBA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E90E8B-CA94-7F42-96AD-D2DE330B9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B121C-D05F-2E45-9C49-73FC8C686D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853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3970B-8233-F949-A36E-48A59D466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1D935D-E661-D740-93C5-433A6A241B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15A6B1-695B-2A43-8A42-8513FA0D11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C75C591-2B2D-CD4A-A0AF-CF8088DCE2C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A087208-55B2-824C-B470-06A86EB2CF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491E987-13E1-644F-93CC-69A1C21F3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D4381-818F-4D40-A722-668721929F4B}" type="datetimeFigureOut">
              <a:rPr lang="en-US" smtClean="0"/>
              <a:t>9/5/20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A06E2A4-ED0F-7B4B-8843-0D29C16DA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31B3FF2-984B-0240-ACA9-781AE2AC2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B121C-D05F-2E45-9C49-73FC8C686D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413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41EAF9-2440-B747-B690-04E7C4272F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3BE7F19-38EA-A947-A179-2711FC8B7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D4381-818F-4D40-A722-668721929F4B}" type="datetimeFigureOut">
              <a:rPr lang="en-US" smtClean="0"/>
              <a:t>9/5/20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97AB39-5EBF-834C-A4F3-1317A8751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A44871-47F8-BF49-AA3D-526920034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B121C-D05F-2E45-9C49-73FC8C686D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489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E2CA504-E3FA-954B-8664-0F7C7C896B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D4381-818F-4D40-A722-668721929F4B}" type="datetimeFigureOut">
              <a:rPr lang="en-US" smtClean="0"/>
              <a:t>9/5/20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0B1FF45-6FDA-0F44-9EC6-23492E7CF7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F7370E-1F4A-0C49-B046-9E079CAEA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B121C-D05F-2E45-9C49-73FC8C686D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719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2C6EA8-BEF3-6B49-87B4-D0D5F02A92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45A380-02B8-0D47-AB7F-468251F4D7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C02BDC-BDAF-584E-B282-9953DC4A7E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C50FD6-1901-5C4C-84EB-32649E2B6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D4381-818F-4D40-A722-668721929F4B}" type="datetimeFigureOut">
              <a:rPr lang="en-US" smtClean="0"/>
              <a:t>9/5/20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435D29-637F-9344-A616-A164C6B49A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BCB138-3E31-F644-9EA8-315DDC458F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B121C-D05F-2E45-9C49-73FC8C686D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725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EB5EB2-7663-BC42-BC6E-B6CFD2F20F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678457A-B934-CE4A-AF42-242E7DE538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6449B8-623C-1144-B694-F01374F193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59ABAE-8B5D-CE41-8C5E-2E0499F599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D4381-818F-4D40-A722-668721929F4B}" type="datetimeFigureOut">
              <a:rPr lang="en-US" smtClean="0"/>
              <a:t>9/5/20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08A799-BFC1-1A48-AF5A-4BE22877D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B548DD-C5BC-4A4C-A303-90B1D8A20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B121C-D05F-2E45-9C49-73FC8C686D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031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2AD6B9E-63CE-044F-9A67-2A46E1EF38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B3C082-C061-AA40-9EDF-D49B2DF39A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304E14-BBC2-2049-8B6C-828C9C45FA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6D4381-818F-4D40-A722-668721929F4B}" type="datetimeFigureOut">
              <a:rPr lang="en-US" smtClean="0"/>
              <a:t>9/5/20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C6EDDA-2181-614E-A71D-2A3772FB67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E49687-6C79-F74C-9510-C91D7D729F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4B121C-D05F-2E45-9C49-73FC8C686D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221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443FDF7-D625-F64A-A247-6C19205902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2650" y="3149600"/>
            <a:ext cx="2806700" cy="55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0932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</cp:revision>
  <dcterms:created xsi:type="dcterms:W3CDTF">2020-09-05T10:28:37Z</dcterms:created>
  <dcterms:modified xsi:type="dcterms:W3CDTF">2020-09-05T10:29:28Z</dcterms:modified>
</cp:coreProperties>
</file>